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5"/>
  </p:notesMasterIdLst>
  <p:sldIdLst>
    <p:sldId id="256" r:id="rId5"/>
    <p:sldId id="311" r:id="rId6"/>
    <p:sldId id="308" r:id="rId7"/>
    <p:sldId id="310" r:id="rId8"/>
    <p:sldId id="321" r:id="rId9"/>
    <p:sldId id="271" r:id="rId10"/>
    <p:sldId id="264" r:id="rId11"/>
    <p:sldId id="287" r:id="rId12"/>
    <p:sldId id="288" r:id="rId13"/>
    <p:sldId id="283" r:id="rId14"/>
    <p:sldId id="289" r:id="rId15"/>
    <p:sldId id="284" r:id="rId16"/>
    <p:sldId id="302" r:id="rId17"/>
    <p:sldId id="286" r:id="rId18"/>
    <p:sldId id="285" r:id="rId19"/>
    <p:sldId id="292" r:id="rId20"/>
    <p:sldId id="293" r:id="rId21"/>
    <p:sldId id="261" r:id="rId22"/>
    <p:sldId id="307" r:id="rId23"/>
    <p:sldId id="262" r:id="rId24"/>
    <p:sldId id="313" r:id="rId25"/>
    <p:sldId id="309" r:id="rId26"/>
    <p:sldId id="290" r:id="rId27"/>
    <p:sldId id="303" r:id="rId28"/>
    <p:sldId id="328" r:id="rId29"/>
    <p:sldId id="312" r:id="rId30"/>
    <p:sldId id="270" r:id="rId31"/>
    <p:sldId id="297" r:id="rId32"/>
    <p:sldId id="266" r:id="rId33"/>
    <p:sldId id="295" r:id="rId34"/>
    <p:sldId id="296" r:id="rId35"/>
    <p:sldId id="299" r:id="rId36"/>
    <p:sldId id="267" r:id="rId37"/>
    <p:sldId id="268" r:id="rId38"/>
    <p:sldId id="298" r:id="rId39"/>
    <p:sldId id="269" r:id="rId40"/>
    <p:sldId id="300" r:id="rId41"/>
    <p:sldId id="272" r:id="rId42"/>
    <p:sldId id="306" r:id="rId43"/>
    <p:sldId id="273" r:id="rId44"/>
    <p:sldId id="305" r:id="rId45"/>
    <p:sldId id="275" r:id="rId46"/>
    <p:sldId id="304" r:id="rId47"/>
    <p:sldId id="322" r:id="rId48"/>
    <p:sldId id="314" r:id="rId49"/>
    <p:sldId id="317" r:id="rId50"/>
    <p:sldId id="315" r:id="rId51"/>
    <p:sldId id="319" r:id="rId52"/>
    <p:sldId id="320" r:id="rId53"/>
    <p:sldId id="318" r:id="rId54"/>
    <p:sldId id="323" r:id="rId55"/>
    <p:sldId id="325" r:id="rId56"/>
    <p:sldId id="326" r:id="rId57"/>
    <p:sldId id="327" r:id="rId58"/>
    <p:sldId id="324" r:id="rId59"/>
    <p:sldId id="329" r:id="rId60"/>
    <p:sldId id="333" r:id="rId61"/>
    <p:sldId id="330" r:id="rId62"/>
    <p:sldId id="331" r:id="rId63"/>
    <p:sldId id="332" r:id="rId64"/>
  </p:sldIdLst>
  <p:sldSz cx="12192000" cy="6858000"/>
  <p:notesSz cx="6858000" cy="9144000"/>
  <p:embeddedFontLst>
    <p:embeddedFont>
      <p:font typeface="Andale Mono" panose="020B0509000000000004" pitchFamily="49" charset="0"/>
      <p:regular r:id="rId66"/>
    </p:embeddedFont>
    <p:embeddedFont>
      <p:font typeface="Aptos" panose="020B0004020202020204" pitchFamily="34" charset="0"/>
      <p:regular r:id="rId67"/>
      <p:bold r:id="rId68"/>
      <p:italic r:id="rId69"/>
      <p:boldItalic r:id="rId70"/>
    </p:embeddedFont>
    <p:embeddedFont>
      <p:font typeface="Assistant" pitchFamily="2" charset="-79"/>
      <p:regular r:id="rId71"/>
      <p:bold r:id="rId72"/>
    </p:embeddedFont>
    <p:embeddedFont>
      <p:font typeface="Nunito" pitchFamily="2" charset="77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6197"/>
  </p:normalViewPr>
  <p:slideViewPr>
    <p:cSldViewPr snapToGrid="0">
      <p:cViewPr>
        <p:scale>
          <a:sx n="97" d="100"/>
          <a:sy n="97" d="100"/>
        </p:scale>
        <p:origin x="96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11/11/25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11/11/2025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333401" y="2110722"/>
            <a:ext cx="12545143" cy="4271863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4427776" y="2570351"/>
              <a:ext cx="989257" cy="113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03500" y="3499354"/>
            <a:ext cx="2943702" cy="2822761"/>
          </a:xfrm>
          <a:prstGeom prst="bentConnector3">
            <a:avLst>
              <a:gd name="adj1" fmla="val -77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Discuss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30559</TotalTime>
  <Words>1832</Words>
  <Application>Microsoft Macintosh PowerPoint</Application>
  <PresentationFormat>Widescreen</PresentationFormat>
  <Paragraphs>344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Episode 04:  Large Language Models (LLMs)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27</cp:revision>
  <dcterms:created xsi:type="dcterms:W3CDTF">2025-09-22T12:40:47Z</dcterms:created>
  <dcterms:modified xsi:type="dcterms:W3CDTF">2025-11-12T14:47:15Z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